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45.png"/><Relationship Id="rId8"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